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42" autoAdjust="0"/>
    <p:restoredTop sz="94660"/>
  </p:normalViewPr>
  <p:slideViewPr>
    <p:cSldViewPr snapToGrid="0">
      <p:cViewPr>
        <p:scale>
          <a:sx n="75" d="100"/>
          <a:sy n="75" d="100"/>
        </p:scale>
        <p:origin x="1818" y="12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E502-B1B1-47BD-863C-722C911C657E}" type="datetimeFigureOut">
              <a:rPr lang="en-GB" smtClean="0"/>
              <a:t>25/07/2017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7D70A-6C4A-42D4-B3FD-C246FAF327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7452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E502-B1B1-47BD-863C-722C911C657E}" type="datetimeFigureOut">
              <a:rPr lang="en-GB" smtClean="0"/>
              <a:t>25/07/2017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7D70A-6C4A-42D4-B3FD-C246FAF327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1362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E502-B1B1-47BD-863C-722C911C657E}" type="datetimeFigureOut">
              <a:rPr lang="en-GB" smtClean="0"/>
              <a:t>25/07/2017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7D70A-6C4A-42D4-B3FD-C246FAF327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3161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E502-B1B1-47BD-863C-722C911C657E}" type="datetimeFigureOut">
              <a:rPr lang="en-GB" smtClean="0"/>
              <a:t>25/07/2017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7D70A-6C4A-42D4-B3FD-C246FAF327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1351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E502-B1B1-47BD-863C-722C911C657E}" type="datetimeFigureOut">
              <a:rPr lang="en-GB" smtClean="0"/>
              <a:t>25/07/2017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7D70A-6C4A-42D4-B3FD-C246FAF327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8802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E502-B1B1-47BD-863C-722C911C657E}" type="datetimeFigureOut">
              <a:rPr lang="en-GB" smtClean="0"/>
              <a:t>25/07/2017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7D70A-6C4A-42D4-B3FD-C246FAF327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87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E502-B1B1-47BD-863C-722C911C657E}" type="datetimeFigureOut">
              <a:rPr lang="en-GB" smtClean="0"/>
              <a:t>25/07/2017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7D70A-6C4A-42D4-B3FD-C246FAF327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1060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E502-B1B1-47BD-863C-722C911C657E}" type="datetimeFigureOut">
              <a:rPr lang="en-GB" smtClean="0"/>
              <a:t>25/07/2017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7D70A-6C4A-42D4-B3FD-C246FAF327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9739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E502-B1B1-47BD-863C-722C911C657E}" type="datetimeFigureOut">
              <a:rPr lang="en-GB" smtClean="0"/>
              <a:t>25/07/2017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7D70A-6C4A-42D4-B3FD-C246FAF327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4948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E502-B1B1-47BD-863C-722C911C657E}" type="datetimeFigureOut">
              <a:rPr lang="en-GB" smtClean="0"/>
              <a:t>25/07/2017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7D70A-6C4A-42D4-B3FD-C246FAF327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9193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E502-B1B1-47BD-863C-722C911C657E}" type="datetimeFigureOut">
              <a:rPr lang="en-GB" smtClean="0"/>
              <a:t>25/07/2017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7D70A-6C4A-42D4-B3FD-C246FAF327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627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6E502-B1B1-47BD-863C-722C911C657E}" type="datetimeFigureOut">
              <a:rPr lang="en-GB" smtClean="0"/>
              <a:t>25/07/2017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7D70A-6C4A-42D4-B3FD-C246FAF327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9641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26" y="2967477"/>
            <a:ext cx="4785886" cy="38039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26" y="221183"/>
            <a:ext cx="4785886" cy="24181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168" y="2155371"/>
            <a:ext cx="5289368" cy="437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46" y="1204686"/>
            <a:ext cx="6078752" cy="47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805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West</dc:creator>
  <cp:lastModifiedBy>Tim West</cp:lastModifiedBy>
  <cp:revision>1</cp:revision>
  <dcterms:created xsi:type="dcterms:W3CDTF">2017-07-25T19:29:34Z</dcterms:created>
  <dcterms:modified xsi:type="dcterms:W3CDTF">2017-07-25T19:35:18Z</dcterms:modified>
</cp:coreProperties>
</file>